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6" r:id="rId3"/>
    <p:sldId id="258" r:id="rId4"/>
    <p:sldId id="256" r:id="rId5"/>
    <p:sldId id="259" r:id="rId6"/>
    <p:sldId id="257" r:id="rId7"/>
    <p:sldId id="263" r:id="rId8"/>
    <p:sldId id="260" r:id="rId9"/>
    <p:sldId id="261" r:id="rId10"/>
    <p:sldId id="262" r:id="rId11"/>
    <p:sldId id="267" r:id="rId12"/>
    <p:sldId id="264" r:id="rId13"/>
    <p:sldId id="265" r:id="rId14"/>
    <p:sldId id="266" r:id="rId15"/>
    <p:sldId id="269" r:id="rId16"/>
    <p:sldId id="268" r:id="rId17"/>
    <p:sldId id="271" r:id="rId18"/>
    <p:sldId id="270" r:id="rId19"/>
    <p:sldId id="275" r:id="rId20"/>
    <p:sldId id="272" r:id="rId21"/>
    <p:sldId id="273" r:id="rId22"/>
    <p:sldId id="274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7" autoAdjust="0"/>
  </p:normalViewPr>
  <p:slideViewPr>
    <p:cSldViewPr snapToGrid="0">
      <p:cViewPr>
        <p:scale>
          <a:sx n="100" d="100"/>
          <a:sy n="100" d="100"/>
        </p:scale>
        <p:origin x="-174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1E49592-9203-486F-A38D-651022B7A26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B531E30-B3CA-4920-8C51-7EDD857C9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6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31E30-B3CA-4920-8C51-7EDD857C9E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31E30-B3CA-4920-8C51-7EDD857C9E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50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31E30-B3CA-4920-8C51-7EDD857C9E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43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57E03-B2D2-4E04-9E88-5AA15B6A6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5035A68-1C37-4629-B66A-433F804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070304-D6C3-4500-9E5C-C23D979F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8C34F9-B008-4EA7-9FE1-736FAAB2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EE9F2D-C152-4479-A043-059F1AFA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22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4D167-B96A-4711-99C0-99F6FA55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9F6745-18D5-4FEB-A756-10E454209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1568D-E269-4907-80AF-7DD88BBE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2E707-D47A-4414-8418-012EEA1E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349228-4D80-4227-B222-747F60EF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24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C0AC5F-A3F8-458F-93FD-1C7FEADD9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23FE5C-DA95-4DB9-9B27-272D77FA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4706CA-14DE-442D-9804-FB70AEB5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92B97E-8198-4AD4-8CE7-6A34E81A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568868-0133-43B3-AC7E-176B3432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25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E10D26-4C43-4DE1-9824-73D97BEF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BA00F-70F2-49B6-8D2D-8F5F6A1F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915928-52A6-47E0-907B-FF1E45B3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419D8-2384-49F8-B137-428B4751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77800D-0048-402E-952D-AF2BA4AE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61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041E7-D39C-4CA2-B652-328357D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82FB26-FFA1-41FD-9106-F46173A16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9693F1-8106-4F3F-8165-600ED154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5335B-84CA-4918-A951-FD70EF13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0CF7B5-6D89-4EE7-83DF-35C12B3D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476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B8AB5-202F-4EBE-B5EC-67019EB4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66F2BC-3101-4097-B1CC-68AF8F884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F06A7C-1F15-4504-B95F-E175C45E0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3EDF05-1529-4AE1-97F9-969B8BEF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8A31C3-E9FE-436B-B014-E42614C2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3B85CC-0EFC-4C46-AC8E-BD5BD88E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41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9BB4F7-D882-4D8B-A7AA-A127CAB6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DAF6E0-487C-43BA-86CF-1357A4916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A9CA51-2533-46AB-B9D7-A024351A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6F8B51E-035B-4C1A-8107-3F9A3F714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D75F85-E733-46E0-96B3-C96F2A58E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4529EC-3BF5-4332-92DF-6BB86AE5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C2DA9F-717E-4268-A2E9-A9BA353B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2DE62B1-A149-449D-94B1-4C31EAD6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12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9AE35-4162-409E-A260-21E4A8FB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F348AB-C863-43CB-B20E-805F8BF9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B29F3C-5E99-4362-BB09-993542D6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D736A1-5E56-4A0C-AF14-0AD1EBC0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95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656963C-4E04-476B-8CEE-EDF7D9C3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804958-92B7-4A31-AEEB-A8A96135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32BA1A-DB01-4A68-A88A-A79359B5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09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18ACB9-94D7-439F-9B29-0330BF0B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E32AD8-BEA1-4B24-9FAD-52049BC9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7F309E-7049-4670-ABB0-F854D7DDB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759B3-4504-40FF-923E-1AC9FCCE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12F768-3B00-48F7-B568-4A3CAB9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A7654A-0905-4B93-97F8-2CF53A8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39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C86425-FEEB-4397-A36E-B2D043AE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B8B2EC-07E6-401B-91B0-7E7AA9DAF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35D154-9A48-4AFA-8E66-252A7C70E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D8DF86-DFFC-4A80-83AD-3BE01F83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707ED3-F567-4B46-B56C-BF1EE9C6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F3488B-DA97-4601-B7B2-4052CE76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3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082F65-1F8D-4108-AEE2-BA380D71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B14FA-41A1-42F4-9E91-F46B5E07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44B415-F56F-4E72-919C-060774593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25BED-4099-442B-B94E-9302B53DA1B7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A717D1-8B1E-4453-A134-2FAF7C6D9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FDA33-C7D6-4F55-A049-CF650D97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1F02-8DE1-403E-80F1-D7B36AE88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64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Potters%20of%20the%20nineteen%20pueblos.jpg?attredirects=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Circle%20of%20Nations.jpg?attredirects=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Circle%20of%20Nations.jpg?attredirects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Oklahoma.jpg?attredirects=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Oklahoma.jpg?attredirects=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Route%2066.jpg?attredirects=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Route%2066.jpg?attredirects=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the%20Lewis%20and%20Clark%20Trail.jpg?attredirects=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the%20Lewis%20and%20Clark%20Trail.jpg?attredirects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Our%20Heros,%20Chiefs,%20Ambassadors%20Leaders.jpg?attredirects=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Our%20Heros,%20Chiefs,%20Ambassadors%20Leaders.jpg?attredirects=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Arizona.jpg?attredirects=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Arizona.jpg?attredirects=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the%20Great%20Lakes.jpg?attredirects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the%20Great%20Lakes.jpg?attredirects=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Many%20Nations.jpg?attredirects=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Women%20of%20Many%20Nations.jpg?attredirects=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Passing%20On%20Traditions.jpg?attredirects=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Passing%20On%20Traditions.jpg?attredirects=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ites.google.com/site/longestnativeamericanpainting/artist-s-thoughts-on-women-in-the-painting-blog-1/Daniel-Ramirez-Biographie/introduction-and-mission/wlnap-as-of-2017/Potters%20of%20the%20nineteen%20pueblos.jpg?attredirects=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5F174F-E4EE-4128-B19E-AA57D330AA1E}"/>
              </a:ext>
            </a:extLst>
          </p:cNvPr>
          <p:cNvSpPr txBox="1"/>
          <p:nvPr/>
        </p:nvSpPr>
        <p:spPr>
          <a:xfrm>
            <a:off x="969347" y="788966"/>
            <a:ext cx="1098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dobe Caslon Pro" panose="0205050205050A020403" pitchFamily="18" charset="0"/>
              </a:rPr>
              <a:t>The  World’s Longest Native  American Painting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1D66C5B4-B442-4BE0-BC85-4CF797BC7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679133"/>
              </p:ext>
            </p:extLst>
          </p:nvPr>
        </p:nvGraphicFramePr>
        <p:xfrm>
          <a:off x="5992941" y="1999046"/>
          <a:ext cx="5961398" cy="3975033"/>
        </p:xfrm>
        <a:graphic>
          <a:graphicData uri="http://schemas.openxmlformats.org/presentationml/2006/ole">
            <p:oleObj spid="_x0000_s2081" name="Image" r:id="rId4" imgW="8228571" imgH="5485714" progId="Photoshop.Image.11">
              <p:embed/>
            </p:oleObj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950E519C-6801-4559-AAB8-B59254748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9901870"/>
              </p:ext>
            </p:extLst>
          </p:nvPr>
        </p:nvGraphicFramePr>
        <p:xfrm>
          <a:off x="179388" y="1600200"/>
          <a:ext cx="5745162" cy="4745038"/>
        </p:xfrm>
        <a:graphic>
          <a:graphicData uri="http://schemas.openxmlformats.org/presentationml/2006/ole">
            <p:oleObj spid="_x0000_s2082" name="Image" r:id="rId5" imgW="7377778" imgH="6095238" progId="Photoshop.Image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2134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692"/>
    </mc:Choice>
    <mc:Fallback>
      <p:transition advTm="36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A9EEAA4-A9E9-45FE-B9A5-D23B35555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" y="786870"/>
            <a:ext cx="16629954" cy="48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4" descr="https://sites.google.com/site/longestnativeamericanpainting/_/rsrc/1514316906526/artist-s-thoughts-on-women-in-the-painting-blog-1/Daniel-Ramirez-Biographie/introduction-and-mission/wlnap-as-of-2017/Potters%20of%20the%20nineteen%20pueblos.jpg">
            <a:hlinkClick r:id="rId2"/>
            <a:extLst>
              <a:ext uri="{FF2B5EF4-FFF2-40B4-BE49-F238E27FC236}">
                <a16:creationId xmlns="" xmlns:a16="http://schemas.microsoft.com/office/drawing/2014/main" id="{B25EE9AB-AF4C-484C-A71F-1E6EEBCF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4" y="563985"/>
            <a:ext cx="10902272" cy="2865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E533C21-C70A-434A-B49B-CFBF2476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64" y="3541664"/>
            <a:ext cx="10902271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the Nineteen Pueblos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fourth section of the World Longest Native American Painting was created in 20012 with the generous support of Mr. and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Munger from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Tubac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Arizona.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Depiction of the tribes represented from Left to Right:  Santo Domingo, Santa Ana, Sandia, San Felipe, Tesuque, Nambe,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Picarus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Cochiti, Taos, San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Ildelfonso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Isleta, Zia, Laguna, Pojoaque,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Ohkay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Owingeh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Santa Clara, Zuni, Jemez, Acoma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019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605"/>
    </mc:Choice>
    <mc:Fallback>
      <p:transition advTm="16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sites.google.com/site/longestnativeamericanpainting/_/rsrc/1514316906526/artist-s-thoughts-on-women-in-the-painting-blog-1/Daniel-Ramirez-Biographie/introduction-and-mission/wlnap-as-of-2017/Circle%20of%20Nations.jpg">
            <a:hlinkClick r:id="rId2"/>
            <a:extLst>
              <a:ext uri="{FF2B5EF4-FFF2-40B4-BE49-F238E27FC236}">
                <a16:creationId xmlns="" xmlns:a16="http://schemas.microsoft.com/office/drawing/2014/main" id="{9DB9300D-8BE7-42EF-8BB2-1F45E2A1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0" y="368230"/>
            <a:ext cx="11032375" cy="2923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2ED33FB-1D5A-48B7-B515-72673E23FA1A}"/>
              </a:ext>
            </a:extLst>
          </p:cNvPr>
          <p:cNvSpPr/>
          <p:nvPr/>
        </p:nvSpPr>
        <p:spPr>
          <a:xfrm>
            <a:off x="655750" y="3429000"/>
            <a:ext cx="110323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Circle of Nations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 of a circle of Nations around the 50 United States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Mixture of Real Native American Women,  Researched Figures and artistically created characters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Diversity and Beauty of the dresses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369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792"/>
    </mc:Choice>
    <mc:Fallback>
      <p:transition advTm="79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E22C7B0B-01AE-4DC3-88A5-E208BC27E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5" descr="https://sites.google.com/site/longestnativeamericanpainting/_/rsrc/1514316906526/artist-s-thoughts-on-women-in-the-painting-blog-1/Daniel-Ramirez-Biographie/introduction-and-mission/wlnap-as-of-2017/Circle%20of%20Nations.jpg">
            <a:hlinkClick r:id="rId2"/>
            <a:extLst>
              <a:ext uri="{FF2B5EF4-FFF2-40B4-BE49-F238E27FC236}">
                <a16:creationId xmlns="" xmlns:a16="http://schemas.microsoft.com/office/drawing/2014/main" id="{DFC45F57-FDD6-49D7-9388-2D89402C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0" y="368230"/>
            <a:ext cx="11032375" cy="2923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F31F0100-C147-4152-B364-828D4BA9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50" y="3432111"/>
            <a:ext cx="11059886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Circle of Nations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fifth section of the World Longest Native American Painting was created in 2013-2014 with the generous support of Mr. and Mrs. Kim and Paula St Onge from Rio Rancho, New Mexico.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Depiction of the tribes represented from Left to Right:  Inuit, Yakima, Shoshone Bannock, Crow, Sioux, Ojibwe, Penobscot,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Onieda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(mother/daughter), Mohegan, Catawba, two Seminoles, Pueblo (mixed), White Mountain Apache, Jicarilla, Mescalero, Pomo, Umatilla, Walla Walla, and Cayuse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813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380"/>
    </mc:Choice>
    <mc:Fallback>
      <p:transition advTm="13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ites.google.com/site/longestnativeamericanpainting/_/rsrc/1514316906526/artist-s-thoughts-on-women-in-the-painting-blog-1/Daniel-Ramirez-Biographie/introduction-and-mission/wlnap-as-of-2017/Women%20Of%20Oklahoma.jpg">
            <a:hlinkClick r:id="rId2"/>
            <a:extLst>
              <a:ext uri="{FF2B5EF4-FFF2-40B4-BE49-F238E27FC236}">
                <a16:creationId xmlns="" xmlns:a16="http://schemas.microsoft.com/office/drawing/2014/main" id="{9A3051EC-BC19-44AD-8AA1-6A6AD658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4" y="859972"/>
            <a:ext cx="11073042" cy="2939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D3C824-7106-4F67-BC6B-E1036EDAE827}"/>
              </a:ext>
            </a:extLst>
          </p:cNvPr>
          <p:cNvSpPr/>
          <p:nvPr/>
        </p:nvSpPr>
        <p:spPr>
          <a:xfrm>
            <a:off x="559563" y="3933824"/>
            <a:ext cx="110730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Oklahoma</a:t>
            </a:r>
            <a:r>
              <a:rPr lang="en-US" altLang="en-US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Relocation of the Native American Tribes (Trail of Tears)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Discovering the Five Civilized Tribes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Wilma Mankiller : the first woman Chief of the Cherokee Nation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660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899"/>
    </mc:Choice>
    <mc:Fallback>
      <p:transition advTm="89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04240060-228F-4589-AD5D-24AE0ED7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56" y="1399591"/>
            <a:ext cx="14942897" cy="54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6" descr="https://sites.google.com/site/longestnativeamericanpainting/_/rsrc/1514316906526/artist-s-thoughts-on-women-in-the-painting-blog-1/Daniel-Ramirez-Biographie/introduction-and-mission/wlnap-as-of-2017/Women%20Of%20Oklahoma.jpg">
            <a:hlinkClick r:id="rId2"/>
            <a:extLst>
              <a:ext uri="{FF2B5EF4-FFF2-40B4-BE49-F238E27FC236}">
                <a16:creationId xmlns="" xmlns:a16="http://schemas.microsoft.com/office/drawing/2014/main" id="{CCB35100-366E-4CA1-B508-80B5D890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4" y="859972"/>
            <a:ext cx="11073042" cy="2939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AE40AD26-0270-4677-9AB0-7BA1AD2C5BE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59479" y="3958763"/>
            <a:ext cx="1107304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Oklahoma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sixth section of the World Longest Native American Painting was created in 2014  with the generous support of Mr. and Mrs. Anna and Jim Larson from Washington.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Depiction of the tribes represented from Left to Right:  Wilma Mankiller (Cherokee),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Potwattomi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Cheyenne, Chickasaw, Caddo, Quapaw, Creek, Seminole, Shawnee, Eastern Shawnee, Absentee Shawnee, Otoe, Ponca, Kaw,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Kialagee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(Sioux), Kickapoo, Comanche family, Cherokee Nation, Arapahoe.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159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164"/>
    </mc:Choice>
    <mc:Fallback>
      <p:transition advTm="11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sites.google.com/site/longestnativeamericanpainting/_/rsrc/1514316906526/artist-s-thoughts-on-women-in-the-painting-blog-1/Daniel-Ramirez-Biographie/introduction-and-mission/wlnap-as-of-2017/Women%20of%20Route%2066.jpg">
            <a:hlinkClick r:id="rId2"/>
            <a:extLst>
              <a:ext uri="{FF2B5EF4-FFF2-40B4-BE49-F238E27FC236}">
                <a16:creationId xmlns="" xmlns:a16="http://schemas.microsoft.com/office/drawing/2014/main" id="{0A2D0904-74F2-4F4E-886C-DCDE569C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3" y="798330"/>
            <a:ext cx="10897079" cy="300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1AACC1-F416-4472-A281-5E0FD3DA107C}"/>
              </a:ext>
            </a:extLst>
          </p:cNvPr>
          <p:cNvSpPr/>
          <p:nvPr/>
        </p:nvSpPr>
        <p:spPr>
          <a:xfrm>
            <a:off x="743753" y="3971925"/>
            <a:ext cx="10897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Route 66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Iconic Route 66 (The Mother Road) crosses 27 reservations from Illinois to California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Indigenous People directly affected by the establishment of Route 66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65184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688"/>
    </mc:Choice>
    <mc:Fallback>
      <p:transition advTm="68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9144363-F406-4068-98CE-7D03C316A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7" descr="https://sites.google.com/site/longestnativeamericanpainting/_/rsrc/1514316906526/artist-s-thoughts-on-women-in-the-painting-blog-1/Daniel-Ramirez-Biographie/introduction-and-mission/wlnap-as-of-2017/Women%20of%20Route%2066.jpg">
            <a:hlinkClick r:id="rId2"/>
            <a:extLst>
              <a:ext uri="{FF2B5EF4-FFF2-40B4-BE49-F238E27FC236}">
                <a16:creationId xmlns="" xmlns:a16="http://schemas.microsoft.com/office/drawing/2014/main" id="{E3F9C8E0-1354-4666-ACAB-8B0B5683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3" y="798330"/>
            <a:ext cx="10897079" cy="300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A69E6E1B-0066-4D51-AD58-137E59E04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53" y="3929576"/>
            <a:ext cx="10897079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Route 66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seventh section of the World Longest Native American Painting was created in 2015  with the generous support of Mr. and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Mrs.Forrest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Marti Greenwood from California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iconic Route 66 also known as the Mother Road crosses 27 tribes from Illinois to California. This painting depicts some of these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indiginous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who have been directly affected by the establishment of Route 66.  From left to right: Sauk Tribe; Ho-Chunk Tribe; Fox Tribe; Osage Nation; Wichita Tribe;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Missoura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Woman with elder; 2 Kiowa women, 2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Chocktaw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/Cherokee women, Isleta Del Sur Tribe of Texas, Laguna Pueblo; Isleta Pueblo of New Mexico, Navajo Nation/Dine; 2 Yavapai from Peach Springs, Pechanga woman with basket; Chumash mother with baby, Morongo Elder and 2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Tongva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women with kids.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125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146"/>
    </mc:Choice>
    <mc:Fallback>
      <p:transition advTm="114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ites.google.com/site/longestnativeamericanpainting/_/rsrc/1520367772880/artist-s-thoughts-on-women-in-the-painting-blog-1/Daniel-Ramirez-Biographie/introduction-and-mission/wlnap-as-of-2017/Women%20of%20the%20Lewis%20and%20Clark%20Trail.jpg">
            <a:hlinkClick r:id="rId2"/>
            <a:extLst>
              <a:ext uri="{FF2B5EF4-FFF2-40B4-BE49-F238E27FC236}">
                <a16:creationId xmlns="" xmlns:a16="http://schemas.microsoft.com/office/drawing/2014/main" id="{5D0A0C85-530E-4BF7-98DA-D3753BE2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5" y="902162"/>
            <a:ext cx="11301165" cy="2904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5A45AA-F3BD-4219-838D-949C0DEE28F2}"/>
              </a:ext>
            </a:extLst>
          </p:cNvPr>
          <p:cNvSpPr/>
          <p:nvPr/>
        </p:nvSpPr>
        <p:spPr>
          <a:xfrm>
            <a:off x="609599" y="3886200"/>
            <a:ext cx="11115675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the Lewis and Clark Trail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Indigenous Tribes impacted by the Discovery of the West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Sacagawea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Mother Agnes and the 13 Indigenous Grandmothers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031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764"/>
    </mc:Choice>
    <mc:Fallback>
      <p:transition advTm="76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6EF7321-28FD-4E54-A6FC-3B621CAE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8" descr="https://sites.google.com/site/longestnativeamericanpainting/_/rsrc/1520367772880/artist-s-thoughts-on-women-in-the-painting-blog-1/Daniel-Ramirez-Biographie/introduction-and-mission/wlnap-as-of-2017/Women%20of%20the%20Lewis%20and%20Clark%20Trail.jpg">
            <a:hlinkClick r:id="rId3"/>
            <a:extLst>
              <a:ext uri="{FF2B5EF4-FFF2-40B4-BE49-F238E27FC236}">
                <a16:creationId xmlns="" xmlns:a16="http://schemas.microsoft.com/office/drawing/2014/main" id="{4007C701-C624-418D-8C41-3AFB4D59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5" y="902162"/>
            <a:ext cx="11301165" cy="2904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30A3EAF9-FB5B-4051-BFAE-C0BF6B12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3779639"/>
            <a:ext cx="11020425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the Lewis and Clark Trail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eighth section of the World Longest Native American Painting was created in 2016  with the generous support of Mr. and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Mrs.Forrest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Marti Greenwood from California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Depiction of the tribes represented from Left to Right:  Takelma, Klamath, Umatilla, Siletz, Spokane, Yakima, Nez Pierce, Shoshone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Sacawejea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Chippewa, Crow, Mandan, Hidatsa, Arikara, Osage, Pawnee, Kansa,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Illinii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Ioway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Otoe.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432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176"/>
    </mc:Choice>
    <mc:Fallback>
      <p:transition advTm="117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s://sites.google.com/site/longestnativeamericanpainting/_/rsrc/1520367704397/artist-s-thoughts-on-women-in-the-painting-blog-1/Daniel-Ramirez-Biographie/introduction-and-mission/wlnap-as-of-2017/Our%20Heros%2C%20Chiefs%2C%20Ambassadors%20Leaders.jpg">
            <a:hlinkClick r:id="rId2"/>
            <a:extLst>
              <a:ext uri="{FF2B5EF4-FFF2-40B4-BE49-F238E27FC236}">
                <a16:creationId xmlns="" xmlns:a16="http://schemas.microsoft.com/office/drawing/2014/main" id="{D60E19A8-A32C-4816-8497-1ED00B0A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8" y="253752"/>
            <a:ext cx="11040384" cy="2862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6BDAA31-FE3F-4F92-B9B1-DB1588E992C9}"/>
              </a:ext>
            </a:extLst>
          </p:cNvPr>
          <p:cNvSpPr/>
          <p:nvPr/>
        </p:nvSpPr>
        <p:spPr>
          <a:xfrm>
            <a:off x="704849" y="3116074"/>
            <a:ext cx="108299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Heroes : Women Chiefs, Ambassadors and Leaders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chiefs, 7 ambassadors and 6 leaders across the Nation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Women’s roles and accomplishments in History and Today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the internet to research and educate about the Native American Women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471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878"/>
    </mc:Choice>
    <mc:Fallback>
      <p:transition advTm="8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DF3DABF4-01E7-48D2-B668-EE3CC4563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8195027"/>
              </p:ext>
            </p:extLst>
          </p:nvPr>
        </p:nvGraphicFramePr>
        <p:xfrm>
          <a:off x="-1578429" y="-250371"/>
          <a:ext cx="14728372" cy="7598227"/>
        </p:xfrm>
        <a:graphic>
          <a:graphicData uri="http://schemas.openxmlformats.org/presentationml/2006/ole">
            <p:oleObj spid="_x0000_s1041" name="Image" r:id="rId3" imgW="10654927" imgH="4632577" progId="Photoshop.Image.11">
              <p:embed/>
            </p:oleObj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815D47-A980-4BA7-9BCA-C3FDC1E089D9}"/>
              </a:ext>
            </a:extLst>
          </p:cNvPr>
          <p:cNvSpPr txBox="1"/>
          <p:nvPr/>
        </p:nvSpPr>
        <p:spPr>
          <a:xfrm>
            <a:off x="5329237" y="309086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0D260D-18CB-4D3F-BA42-FFD2B2C23A76}"/>
              </a:ext>
            </a:extLst>
          </p:cNvPr>
          <p:cNvSpPr txBox="1"/>
          <p:nvPr/>
        </p:nvSpPr>
        <p:spPr>
          <a:xfrm>
            <a:off x="1352550" y="589248"/>
            <a:ext cx="9328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Saginaw Chippewa Tribe of Michigan</a:t>
            </a:r>
          </a:p>
          <a:p>
            <a:r>
              <a:rPr lang="en-US" sz="4800" dirty="0">
                <a:solidFill>
                  <a:schemeClr val="bg1"/>
                </a:solidFill>
              </a:rPr>
              <a:t>   </a:t>
            </a:r>
            <a:r>
              <a:rPr lang="en-US" sz="4800" dirty="0" err="1">
                <a:solidFill>
                  <a:schemeClr val="bg1"/>
                </a:solidFill>
              </a:rPr>
              <a:t>Campmeeting</a:t>
            </a:r>
            <a:r>
              <a:rPr lang="en-US" sz="4800" dirty="0">
                <a:solidFill>
                  <a:schemeClr val="bg1"/>
                </a:solidFill>
              </a:rPr>
              <a:t> Photo from 1926</a:t>
            </a:r>
          </a:p>
        </p:txBody>
      </p:sp>
    </p:spTree>
    <p:extLst>
      <p:ext uri="{BB962C8B-B14F-4D97-AF65-F5344CB8AC3E}">
        <p14:creationId xmlns="" xmlns:p14="http://schemas.microsoft.com/office/powerpoint/2010/main" val="2525291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3800"/>
    </mc:Choice>
    <mc:Fallback>
      <p:transition advTm="38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4C9EB705-5726-4780-8046-2AC3DC17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9" descr="https://sites.google.com/site/longestnativeamericanpainting/_/rsrc/1520367704397/artist-s-thoughts-on-women-in-the-painting-blog-1/Daniel-Ramirez-Biographie/introduction-and-mission/wlnap-as-of-2017/Our%20Heros%2C%20Chiefs%2C%20Ambassadors%20Leaders.jpg">
            <a:hlinkClick r:id="rId2"/>
            <a:extLst>
              <a:ext uri="{FF2B5EF4-FFF2-40B4-BE49-F238E27FC236}">
                <a16:creationId xmlns="" xmlns:a16="http://schemas.microsoft.com/office/drawing/2014/main" id="{83F10425-8FDB-45EB-AD7D-AF84B8BC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8" y="272802"/>
            <a:ext cx="11040384" cy="2862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EF380D1-BB25-408C-B765-1A417B10E1F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53621" y="3093601"/>
            <a:ext cx="1088475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Heroes : Women Chiefs, Ambassadors and Leaders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ninth section of the World Longest Native American Painting was created in 2017 with the generous support of Mrs. Therese Garcia from Los Lunas, New Mexico.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Left to Right : Chief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Sisk from the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Winnemem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Wintu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Tribe of Northern California;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Matika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Wilbur - Swinomish and Tulalip photographer; Gertrude 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Bonnin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Zitkala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Sioux; Queen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Alliquippa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Seneca chief of the mid 18th century who met with President George Washington;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Shiela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Jordan - direct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descendsant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Queen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Alliquipa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is a contemporary well known Jazz  Singer; Verna Williamson - First female Governor of the Isleta Pueblo of New Mexico; Marge Anderson - Chippewa and first female chief of the Mille Lac Indians; Valorie Johnson (Huff) who was the philanthropist of the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Foundation; Louise Erdrich - Well known Native American Ojibwe Author; Cecilia Fire Thunder - first female chief of the Oglala Sioux Tribe; Patricia Michaels - Contemporary Fashion Designer from the Taos Pueblo; Lori Piestewa - first woman warrior to die in the Iraqi War from the Hopi Pueblo; Betty Mae Jumper- first female chief of the Seminoles; Eloise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Cobell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(Pepion) - lawyer from the Blackfeet Nation who won the legal battle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Cobell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 Salazar (US government);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Winnona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LaDuke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celebrated author and activist from White Earth Chippewa Reservation MN; Wilma Mankiller - first woman chief of the Cherokees; Minnie Spotted Wolf - First Native American Female in the Marine Corp;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Eizabeth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Peratrovich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Well Known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Tlinglit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Woman for her fight against Native American segregation in Alaska;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Lavina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First female chief of the Yakima Nation; and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Katsi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Cook - one of the most recognized Midwife from the Mohawk Nation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945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319"/>
    </mc:Choice>
    <mc:Fallback>
      <p:transition advTm="13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sites.google.com/site/longestnativeamericanpainting/_/rsrc/1523468483983/artist-s-thoughts-on-women-in-the-painting-blog-1/Daniel-Ramirez-Biographie/introduction-and-mission/wlnap-as-of-2017/Women%20of%20Arizona.jpg">
            <a:hlinkClick r:id="rId2"/>
            <a:extLst>
              <a:ext uri="{FF2B5EF4-FFF2-40B4-BE49-F238E27FC236}">
                <a16:creationId xmlns="" xmlns:a16="http://schemas.microsoft.com/office/drawing/2014/main" id="{4F16231A-B62F-40CA-B2C9-BB6A54BE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6" y="892492"/>
            <a:ext cx="11210887" cy="323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1D1C5E-4706-4DEA-83F6-B399B6C0E0FF}"/>
              </a:ext>
            </a:extLst>
          </p:cNvPr>
          <p:cNvSpPr/>
          <p:nvPr/>
        </p:nvSpPr>
        <p:spPr>
          <a:xfrm>
            <a:off x="657264" y="4057649"/>
            <a:ext cx="109346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Arizona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sponsorship of the Amerind Foundation through a grant of The Friends of Western Art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Twenty tribes that are members of the Inter-Tribal Council of Arizona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03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334"/>
    </mc:Choice>
    <mc:Fallback>
      <p:transition advTm="133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3B7E3578-84D7-4531-A195-1180005F1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0" descr="https://sites.google.com/site/longestnativeamericanpainting/_/rsrc/1523468483983/artist-s-thoughts-on-women-in-the-painting-blog-1/Daniel-Ramirez-Biographie/introduction-and-mission/wlnap-as-of-2017/Women%20of%20Arizona.jpg">
            <a:hlinkClick r:id="rId2"/>
            <a:extLst>
              <a:ext uri="{FF2B5EF4-FFF2-40B4-BE49-F238E27FC236}">
                <a16:creationId xmlns="" xmlns:a16="http://schemas.microsoft.com/office/drawing/2014/main" id="{AC17A2C8-0185-4392-86E9-80348F0A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6" y="892492"/>
            <a:ext cx="11210887" cy="323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1A429EB9-3DA1-407A-9FA4-18126F4B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1" y="4131192"/>
            <a:ext cx="1096327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Arizona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was created for the Amerind Museum and Research Center with the help of the Friends of Western Art, and is the tenth segment of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entitled The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World’s Longest Native American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Painting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left to right the tribes being recognized are :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Hopi Tribe, Hualapai Tribe, Havasupai Tribe, Ft. Mojave, Navajo (Dine), Yavapai- Prescott  Apache Nation, Kaibab Band of Paiute, Ak-Chin,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Tonto Apache,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Gila River Indian Community, Tohono O’odham Nation,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Pasqua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Yaqui, Maricopa, Fort Yuma-Quechan tribe, Zuni, Cocopah Indian Tribe, White Mountain Apache, San Juan Paiute, Colorado River, and the San Carlos Apache.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*There are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Federally Recognized Tribes in Arizona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*Twenty tribes are members of the Inter-Tribal Council of Arizona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83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500"/>
    </mc:Choice>
    <mc:Fallback>
      <p:transition advTm="1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ites.google.com/site/longestnativeamericanpainting/_/rsrc/1514316906526/artist-s-thoughts-on-women-in-the-painting-blog-1/Daniel-Ramirez-Biographie/introduction-and-mission/wlnap-as-of-2017/Women%20of%20the%20Great%20Lakes.jpg">
            <a:hlinkClick r:id="rId3"/>
            <a:extLst>
              <a:ext uri="{FF2B5EF4-FFF2-40B4-BE49-F238E27FC236}">
                <a16:creationId xmlns="" xmlns:a16="http://schemas.microsoft.com/office/drawing/2014/main" id="{3C329560-FA0C-4DBF-813E-AB5C3D6B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9" y="926460"/>
            <a:ext cx="10946937" cy="281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D9AD86-D26A-4CF7-90AD-8E161F31AC41}"/>
              </a:ext>
            </a:extLst>
          </p:cNvPr>
          <p:cNvSpPr/>
          <p:nvPr/>
        </p:nvSpPr>
        <p:spPr>
          <a:xfrm>
            <a:off x="421729" y="3905249"/>
            <a:ext cx="113485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the Great Lakes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Design of the Elder Center of the Saginaw Chippewa Tribe of Michigan (2004)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Development of the original concept of Caring for the Elders (2005)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Featured artist at the National Museum of the American Indian, Washington DC (2006)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Start of the World’s Longest Native American Painting</a:t>
            </a:r>
          </a:p>
        </p:txBody>
      </p:sp>
    </p:spTree>
    <p:extLst>
      <p:ext uri="{BB962C8B-B14F-4D97-AF65-F5344CB8AC3E}">
        <p14:creationId xmlns="" xmlns:p14="http://schemas.microsoft.com/office/powerpoint/2010/main" val="835545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473"/>
    </mc:Choice>
    <mc:Fallback>
      <p:transition advTm="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50930BB-01D2-4D7A-91A1-166E2E7D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" descr="https://sites.google.com/site/longestnativeamericanpainting/_/rsrc/1514316906526/artist-s-thoughts-on-women-in-the-painting-blog-1/Daniel-Ramirez-Biographie/introduction-and-mission/wlnap-as-of-2017/Women%20of%20the%20Great%20Lakes.jpg">
            <a:hlinkClick r:id="rId2"/>
            <a:extLst>
              <a:ext uri="{FF2B5EF4-FFF2-40B4-BE49-F238E27FC236}">
                <a16:creationId xmlns="" xmlns:a16="http://schemas.microsoft.com/office/drawing/2014/main" id="{E9F2FF78-124C-4DAA-A971-D2B9DA2F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9" y="926460"/>
            <a:ext cx="10946937" cy="281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10F644B-D022-4B36-80E7-E928818ED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78" y="3742660"/>
            <a:ext cx="1103879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the Great Lakes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First section of the World Longest Native American Painting was created in 2006-2007 with the generous support of Ms. Kyle Crampton of the Saginaw Chippewa Indian Tribe of Michigan.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painting depicts the </a:t>
            </a:r>
            <a:r>
              <a:rPr lang="en-US" alt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three states around the Great Lakes: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Michigan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Bay Mills Chippewa, Grand Traverse Bay Ottawa,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Hannaville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Potawattomi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Keeweenaw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Indian Community, Lac Vieux Desert Chippewas, Little River Band of Ottawa, Little Traverse Band of Odawa, Gun Lake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Potawattomi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Huron Band of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Potawattomi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Saginaw Chippewa, Sault St. Marie Chippewa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Wisconsin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 Bad River Band of Chippewa, Forest County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Potawattomi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Ho-Chunk Nation, Lac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Oreilles Chippewa, Lac Du Flambeau Chippewa, Menominee,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Onieda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Tribe of Wisconsin, Red Cliff Band of Chippewa, Sokaogon Band of Chippewa, St. Croix Band of Chippewa, Stockbridge Munsee Community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Minnesota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 Grand Portage,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Forte, Red Lake, White Earth, Leech Lake, Fond du Lac, and Mille Lacs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Anishinabe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 Shakopee, Mdewakanton, Prairie Island, Lower Sioux and Upper Sioux Dakota Communities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395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161"/>
    </mc:Choice>
    <mc:Fallback>
      <p:transition advTm="21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ites.google.com/site/longestnativeamericanpainting/_/rsrc/1514316906526/artist-s-thoughts-on-women-in-the-painting-blog-1/Daniel-Ramirez-Biographie/introduction-and-mission/wlnap-as-of-2017/Women%20of%20Many%20Nations.jpg">
            <a:hlinkClick r:id="rId2"/>
            <a:extLst>
              <a:ext uri="{FF2B5EF4-FFF2-40B4-BE49-F238E27FC236}">
                <a16:creationId xmlns="" xmlns:a16="http://schemas.microsoft.com/office/drawing/2014/main" id="{3868E1B9-A618-4F02-BFAC-07BC9FE0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3" y="284408"/>
            <a:ext cx="10915494" cy="2859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279677-F2A2-4BE9-A5BC-C3B932A44F20}"/>
              </a:ext>
            </a:extLst>
          </p:cNvPr>
          <p:cNvSpPr/>
          <p:nvPr/>
        </p:nvSpPr>
        <p:spPr>
          <a:xfrm>
            <a:off x="619203" y="3263890"/>
            <a:ext cx="1091549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Many Nations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One Woman </a:t>
            </a:r>
            <a:r>
              <a:rPr lang="en-US" altLang="en-US" sz="1400" dirty="0" err="1"/>
              <a:t>OneTribe</a:t>
            </a: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The Women of the Four Directions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The Women of the Southwest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Introduction of the Children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Diversity of the Native American Cultures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080546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629"/>
    </mc:Choice>
    <mc:Fallback>
      <p:transition advTm="6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E9C56E31-FAF8-4A88-B63C-8033B762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37" y="720090"/>
            <a:ext cx="17624927" cy="6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https://sites.google.com/site/longestnativeamericanpainting/_/rsrc/1514316906526/artist-s-thoughts-on-women-in-the-painting-blog-1/Daniel-Ramirez-Biographie/introduction-and-mission/wlnap-as-of-2017/Women%20of%20Many%20Nations.jpg">
            <a:hlinkClick r:id="rId2"/>
            <a:extLst>
              <a:ext uri="{FF2B5EF4-FFF2-40B4-BE49-F238E27FC236}">
                <a16:creationId xmlns="" xmlns:a16="http://schemas.microsoft.com/office/drawing/2014/main" id="{1ECE8BCB-91AD-48B0-9BA7-85141831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3" y="998783"/>
            <a:ext cx="10915494" cy="2859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C91CCC0-D7F3-46CD-A268-55271275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53" y="3939735"/>
            <a:ext cx="1083937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Many Nations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second section of the World Longest Native American Painting was created in 2008-2009 with the generous support of Mr. and Mrs. George and Renee Flint from West Virginia.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Depiction of the tribes represented from Left to Right:  Two Blackfoot and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Commanche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Odawa, Chippewa (Daniel’s great aunt), Kaw, Cherokee, Osage, Tohono O’odham, Taos, Hopi, San Ildefonso, San Felipe family, Zuni, Acoma, Navajo couple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955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597"/>
    </mc:Choice>
    <mc:Fallback>
      <p:transition advTm="15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sites.google.com/site/longestnativeamericanpainting/_/rsrc/1514316906526/artist-s-thoughts-on-women-in-the-painting-blog-1/Daniel-Ramirez-Biographie/introduction-and-mission/wlnap-as-of-2017/Passing%20On%20Traditions.jpg">
            <a:hlinkClick r:id="rId2"/>
            <a:extLst>
              <a:ext uri="{FF2B5EF4-FFF2-40B4-BE49-F238E27FC236}">
                <a16:creationId xmlns="" xmlns:a16="http://schemas.microsoft.com/office/drawing/2014/main" id="{6A2F9C14-B884-4633-A00F-CD93B71A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3" y="642009"/>
            <a:ext cx="11145994" cy="299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27DD1FBA-AC68-43A0-B056-DC10FFB0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03" y="3980206"/>
            <a:ext cx="11145993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Passing On Traditions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Interaction between mothers and daughters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importance of Women embracing education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693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832"/>
    </mc:Choice>
    <mc:Fallback>
      <p:transition advTm="8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7EBAFA2-EF1C-4215-B2ED-B8FB7BAE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690" y="485207"/>
            <a:ext cx="14130728" cy="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3" descr="https://sites.google.com/site/longestnativeamericanpainting/_/rsrc/1514316906526/artist-s-thoughts-on-women-in-the-painting-blog-1/Daniel-Ramirez-Biographie/introduction-and-mission/wlnap-as-of-2017/Passing%20On%20Traditions.jpg">
            <a:hlinkClick r:id="rId2"/>
            <a:extLst>
              <a:ext uri="{FF2B5EF4-FFF2-40B4-BE49-F238E27FC236}">
                <a16:creationId xmlns="" xmlns:a16="http://schemas.microsoft.com/office/drawing/2014/main" id="{C445D199-B580-45CB-9101-82275C40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3" y="642009"/>
            <a:ext cx="11145994" cy="299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99529DD-531F-4F18-B345-3E2E0E6A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03" y="3657041"/>
            <a:ext cx="11145993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Passing On Traditions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third section of the World Longest Native American Painting was created in 2010-2011 with the generous support of Mr. and Mrs. Kim and Paula St Onge from Rio Rancho, New Mexico.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Depiction of the tribes represented from Left to Right:  (not including children except when next to adult) Navajo, four Ojibwe (Daniel’s family), Julia Parker (Pomo Miwok), Apache Basket maker, Tohono O’odham, Sioux Dollmaker, Jemez Potter, Menominee family,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Potowattomi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Strawberry Carrier, Ho-Chunk family, Oneida family, Santa Domingo family, Comanche (La Donna Harris), Yakima elder Pearl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Santa Domingo potter (Tenorio)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913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715"/>
    </mc:Choice>
    <mc:Fallback>
      <p:transition advTm="17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ites.google.com/site/longestnativeamericanpainting/_/rsrc/1514316906526/artist-s-thoughts-on-women-in-the-painting-blog-1/Daniel-Ramirez-Biographie/introduction-and-mission/wlnap-as-of-2017/Potters%20of%20the%20nineteen%20pueblos.jpg">
            <a:hlinkClick r:id="rId2"/>
            <a:extLst>
              <a:ext uri="{FF2B5EF4-FFF2-40B4-BE49-F238E27FC236}">
                <a16:creationId xmlns="" xmlns:a16="http://schemas.microsoft.com/office/drawing/2014/main" id="{6ED5D9C7-0DB1-4033-9B5B-1D1277C1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4" y="563985"/>
            <a:ext cx="10902272" cy="2865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B8E0848-E7F8-4EB6-937B-FE3B78186C32}"/>
              </a:ext>
            </a:extLst>
          </p:cNvPr>
          <p:cNvSpPr/>
          <p:nvPr/>
        </p:nvSpPr>
        <p:spPr>
          <a:xfrm>
            <a:off x="644864" y="3524250"/>
            <a:ext cx="109022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the Nineteen Pueblos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Discovering New Mexico Native Cultures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Importance of pottery designs in identifying the different  Pueblos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Diversity of the Pueblo Cultures</a:t>
            </a:r>
          </a:p>
        </p:txBody>
      </p:sp>
    </p:spTree>
    <p:extLst>
      <p:ext uri="{BB962C8B-B14F-4D97-AF65-F5344CB8AC3E}">
        <p14:creationId xmlns="" xmlns:p14="http://schemas.microsoft.com/office/powerpoint/2010/main" val="3458491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472"/>
    </mc:Choice>
    <mc:Fallback>
      <p:transition advTm="47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775</Words>
  <Application>Microsoft Office PowerPoint</Application>
  <PresentationFormat>Custom</PresentationFormat>
  <Paragraphs>129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Ramirez</dc:creator>
  <cp:lastModifiedBy>Daniel Ramirez</cp:lastModifiedBy>
  <cp:revision>35</cp:revision>
  <cp:lastPrinted>2019-03-16T23:59:23Z</cp:lastPrinted>
  <dcterms:created xsi:type="dcterms:W3CDTF">2019-03-16T18:19:15Z</dcterms:created>
  <dcterms:modified xsi:type="dcterms:W3CDTF">2023-08-26T17:27:55Z</dcterms:modified>
</cp:coreProperties>
</file>